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3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41190"/>
            <a:ext cx="7772400" cy="1111609"/>
          </a:xfrm>
        </p:spPr>
        <p:txBody>
          <a:bodyPr>
            <a:normAutofit/>
          </a:bodyPr>
          <a:lstStyle/>
          <a:p>
            <a:endParaRPr lang="en-US" sz="4000">
              <a:latin typeface="Lucida Calligraphy"/>
              <a:cs typeface="Lucida Calligraph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597" y="6145468"/>
            <a:ext cx="5963400" cy="602727"/>
          </a:xfrm>
        </p:spPr>
        <p:txBody>
          <a:bodyPr/>
          <a:lstStyle/>
          <a:p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04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6546" y="274638"/>
            <a:ext cx="7380254" cy="681486"/>
          </a:xfrm>
        </p:spPr>
        <p:txBody>
          <a:bodyPr>
            <a:normAutofit/>
          </a:bodyPr>
          <a:lstStyle/>
          <a:p>
            <a:endParaRPr lang="en-US" sz="3600" dirty="0">
              <a:latin typeface="Lucida Calligraphy"/>
              <a:cs typeface="Lucida Calligraphy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486"/>
          </a:xfrm>
        </p:spPr>
        <p:txBody>
          <a:bodyPr>
            <a:normAutofit/>
          </a:bodyPr>
          <a:lstStyle/>
          <a:p>
            <a:endParaRPr lang="en-US" sz="3200" dirty="0"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414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921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Azyanie</dc:creator>
  <cp:lastModifiedBy>Azyanie</cp:lastModifiedBy>
  <cp:revision>1</cp:revision>
  <dcterms:created xsi:type="dcterms:W3CDTF">2019-12-15T07:49:11Z</dcterms:created>
  <dcterms:modified xsi:type="dcterms:W3CDTF">2019-12-15T07:53:41Z</dcterms:modified>
</cp:coreProperties>
</file>